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30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803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08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270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17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730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083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7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454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15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00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20289-56DA-47B0-B562-65F77D9AE251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CC40-494C-4D70-8AA0-905E37C23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688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24560" y="508221"/>
            <a:ext cx="4392489" cy="1048801"/>
          </a:xfrm>
        </p:spPr>
        <p:txBody>
          <a:bodyPr>
            <a:normAutofit/>
          </a:bodyPr>
          <a:lstStyle/>
          <a:p>
            <a:r>
              <a:rPr lang="ru-RU" sz="4800" dirty="0"/>
              <a:t>«Подари Книгу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1700808"/>
            <a:ext cx="4176463" cy="164075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РДШ совместно с РКС и издательством </a:t>
            </a:r>
            <a:r>
              <a:rPr lang="ru-RU" dirty="0" err="1"/>
              <a:t>Эксмоаст</a:t>
            </a:r>
            <a:r>
              <a:rPr lang="ru-RU" dirty="0"/>
              <a:t> запустили акцию «Подари Книгу». 14 февраля,  в День </a:t>
            </a:r>
            <a:r>
              <a:rPr lang="ru-RU" dirty="0" err="1"/>
              <a:t>Книгодарения</a:t>
            </a:r>
            <a:r>
              <a:rPr lang="ru-RU" dirty="0"/>
              <a:t>,  </a:t>
            </a:r>
            <a:r>
              <a:rPr lang="ru-RU" dirty="0" err="1"/>
              <a:t>Бугульминские</a:t>
            </a:r>
            <a:r>
              <a:rPr lang="ru-RU" dirty="0"/>
              <a:t> кадеты поддержали эту акцию и подарили книги своим одноклассникам, друзьям и школьной библиотеке.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3" y="368829"/>
            <a:ext cx="4427984" cy="29519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61048"/>
            <a:ext cx="4045390" cy="2696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3717032"/>
            <a:ext cx="4671717" cy="311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42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«Подари Книгу»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Смотр строя и песни</dc:title>
  <dc:creator>User</dc:creator>
  <cp:lastModifiedBy>User</cp:lastModifiedBy>
  <cp:revision>3</cp:revision>
  <dcterms:created xsi:type="dcterms:W3CDTF">2017-02-20T09:43:19Z</dcterms:created>
  <dcterms:modified xsi:type="dcterms:W3CDTF">2017-02-20T11:09:39Z</dcterms:modified>
</cp:coreProperties>
</file>